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7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5"/>
  </p:normalViewPr>
  <p:slideViewPr>
    <p:cSldViewPr snapToGrid="0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5A1BB-187B-B0D3-EB01-7F2C8983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870CBC-DDC6-3F9B-9E5D-D330B1F83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72829-A62D-3033-C5A0-491E2C3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B44357-1CED-C391-34C8-56AADA22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46F2FA-902D-2285-8065-1E81961F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62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E3B54-744C-5101-65E5-31368190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C3F82E-E022-1E73-8CBC-6E0C7C31C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AAAA-9434-9779-2F86-227F215D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ACF28-3C59-FCFB-DA9E-339D75DD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D2DF-EAB3-8D7E-03FA-C50CD4E5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1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3AC2D2-C7E5-7889-5E29-9A54FEDE6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ADEEC3-A545-EE42-44B9-01505E942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CC0FA7-4544-DBF7-B39E-0A5DFEEB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5E510-031A-2436-BFE6-6B4E39A9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C193F3-D1B1-F768-0682-E3F590D3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0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D6EA1-9DFA-6A0D-68F2-B0EAF682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D1F4C-9C16-B78E-A538-516DEE89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22596-DDF1-CAC9-F932-B6653A3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C0249-B11A-4493-7AA2-D8ECEA05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24B6ED-9B6C-0F03-6DC3-FF34EEB5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8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5F632-5F6B-3E57-B610-657EBB49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69EEBF-A3C0-1F24-C10F-6E76B290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805D46-EF68-7A19-0D2E-6EDF476B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17B1-7991-4B10-561B-C927691E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6D93C9-422A-5427-4BB6-708F8BBE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24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EA159-ADC6-F171-E4C5-470C2C9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A866A-E05A-1C0E-D78D-FA533168C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B4AD4-D156-4B04-27DB-A5105A15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71AC3D-A85D-D325-C7B7-1767170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A0EEA5-4DF3-F94A-A211-1F117A07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DFE5D2-94B0-59B5-2492-696AFD3A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72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24286-9C8E-6CAB-BD71-168C3C33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8F1F10-ADF9-6146-AD86-C7CD6D3FB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EF7007-1F7A-B64A-55AA-7563A7653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3F7892-CB5A-A631-E4F7-6AD4857E4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92D329-235F-9710-88CB-FA305EFAD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73DDBC-DBA7-512E-D69B-36A7860D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0C6383-7C50-9DBD-A037-53B999FB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C235EB-C80F-91F1-FDF1-2163DDA6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4F560-174C-74EE-5FBE-83BE2685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347F0D-46D5-50A1-7AAC-87859C1B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9B48-3C1B-76B3-3A3C-492ED16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07E1C-69C5-9BCB-8E92-BF2ECBD0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41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4D897-81B6-C761-6C59-D0672D6A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6544AC-F04B-1323-E3B5-5167491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C89EE8-D042-C7A0-9394-CBFA5CC3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59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A48AC-94AB-750B-8884-B4CD9C3C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A569A-E055-50EB-69E8-E2432C21A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D6BBAB-A742-3C4E-0CEB-FE44092CD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5083CB-1846-5FC1-8B22-41DBC7D5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D692B-F95C-22A1-C2C2-6C3A5629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B911CF-95F5-D06B-9443-2CECEA3C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83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73713-1342-0107-DD0A-50A791D3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66607F-ED35-C729-F420-8A809489D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A27917-9D88-EF34-9181-63FB6ADD6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D57601-FB05-1A1D-A3AC-B45870D9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4ED021-7988-1324-276D-CB9F9161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81EFDB-F638-70BD-B480-519C0863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17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8BA847-14B2-756D-0B26-EC542BF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07F943-3219-2EA6-0288-5B6818EC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4B4C2E-EAB9-EAB3-8FEB-096C66F88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14.06.24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9E1639-BD8B-B861-AB7F-A5383337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B1FF18-A05B-91CE-DAC0-63700748E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5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068824" y="28302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068824" y="5981555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34766" y="1145985"/>
            <a:ext cx="4361234" cy="103121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282731" y="1145985"/>
            <a:ext cx="813269" cy="125132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1145985"/>
            <a:ext cx="2019305" cy="125132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65" idx="0"/>
          </p:cNvCxnSpPr>
          <p:nvPr/>
        </p:nvCxnSpPr>
        <p:spPr>
          <a:xfrm>
            <a:off x="6096000" y="1145985"/>
            <a:ext cx="4785865" cy="109902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2981" y="1812947"/>
            <a:ext cx="3346407" cy="334640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674" y="2166588"/>
            <a:ext cx="2874778" cy="287477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700" y="2132533"/>
            <a:ext cx="2874778" cy="2874778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0726" y="2245012"/>
            <a:ext cx="2482278" cy="2482278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90222" y="4947405"/>
            <a:ext cx="4505778" cy="10341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007363" y="4727290"/>
            <a:ext cx="1088637" cy="125426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096000" y="4753438"/>
            <a:ext cx="2054352" cy="12281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096000" y="4795103"/>
            <a:ext cx="4785865" cy="118645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847850" y="13480"/>
            <a:ext cx="42481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096000" y="25400"/>
            <a:ext cx="5562600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94823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24815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63929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86510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48349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17335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096000" y="13480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91226" y="0"/>
            <a:ext cx="10477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4549" y="-45870"/>
            <a:ext cx="251451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89365" y="-68805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562248" y="-45870"/>
            <a:ext cx="533752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4963" y="-45870"/>
            <a:ext cx="681037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82731" y="-45870"/>
            <a:ext cx="813269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177956" y="0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10063" y="0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43438" y="13480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243388" y="25400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766377" y="25400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858959" y="25400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5949323" y="44691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935" y="42424"/>
            <a:ext cx="6037065" cy="240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620495" y="13480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4626300" y="198091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Explorative Studie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653476" y="2843882"/>
            <a:ext cx="647312" cy="8057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872" y="-49673"/>
            <a:ext cx="1255408" cy="1255408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084" y="-31816"/>
            <a:ext cx="1219694" cy="1219694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652" y="-111220"/>
            <a:ext cx="1299098" cy="1299098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1448" y="39986"/>
            <a:ext cx="996685" cy="996685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626300" y="1139224"/>
            <a:ext cx="1027176" cy="84169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816570" y="1217592"/>
            <a:ext cx="2836906" cy="76332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653476" y="1244630"/>
            <a:ext cx="787222" cy="7362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653476" y="1133800"/>
            <a:ext cx="2396314" cy="84711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11A4F83-5386-6826-E366-F64F0487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1206" y="3607207"/>
            <a:ext cx="1759110" cy="175911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3FE6-82BF-E91A-710B-B5097DFAC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6710" y="3632188"/>
            <a:ext cx="1759110" cy="1759110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4669691" y="595068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Konfirmatorische Studie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763" y="2528839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2970" y="3649637"/>
            <a:ext cx="2559030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2002" y="3654932"/>
            <a:ext cx="2577139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00625" y="2843882"/>
            <a:ext cx="652851" cy="8057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724947" y="5420177"/>
            <a:ext cx="2971920" cy="5305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000625" y="5208303"/>
            <a:ext cx="696242" cy="74237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5696867" y="5208303"/>
            <a:ext cx="738665" cy="74237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5696867" y="5464532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5696867" y="5446521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2471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435968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26151" y="887679"/>
            <a:ext cx="2228434" cy="1084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5222648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160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456197"/>
            <a:ext cx="3403095" cy="408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456197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456197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705496" y="5539522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39627" y="5018955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22832" y="887679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1373732" cy="849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3115405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19" y="1962647"/>
            <a:ext cx="1682806" cy="168280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897" y="1971762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08" y="1721314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3536" y="1994484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1751727" y="3427807"/>
            <a:ext cx="2302858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3591080" y="3580794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054585" y="3506679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054585" y="3427807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19826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302747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054585" y="1061225"/>
            <a:ext cx="0" cy="196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3890436"/>
            <a:ext cx="0" cy="1965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3337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629743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629743"/>
            <a:ext cx="3403095" cy="819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081761" y="3166629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8484856" y="2895309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8484856" y="460714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8484856" y="3460902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Halfeye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8484856" y="4038687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Raincloud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0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081761" y="3458954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081761" y="3458954"/>
            <a:ext cx="3403095" cy="851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081761" y="3458954"/>
            <a:ext cx="3403095" cy="1419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629743"/>
            <a:ext cx="3403095" cy="14015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693775" y="4842396"/>
            <a:ext cx="1360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27906" y="4321829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Macintosh PowerPoint</Application>
  <PresentationFormat>Breitbild</PresentationFormat>
  <Paragraphs>49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5</cp:revision>
  <dcterms:created xsi:type="dcterms:W3CDTF">2024-06-12T11:58:28Z</dcterms:created>
  <dcterms:modified xsi:type="dcterms:W3CDTF">2024-06-14T14:08:16Z</dcterms:modified>
</cp:coreProperties>
</file>